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08" autoAdjust="0"/>
  </p:normalViewPr>
  <p:slideViewPr>
    <p:cSldViewPr>
      <p:cViewPr varScale="1">
        <p:scale>
          <a:sx n="111" d="100"/>
          <a:sy n="111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5432-7722-4453-B45D-6D6D97790CC6}" type="datetimeFigureOut">
              <a:rPr lang="zh-CN" altLang="en-US" smtClean="0"/>
              <a:pPr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B97E-8A8A-4DFA-9B63-E9DB1C89F2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b="1" dirty="0" smtClean="0">
                <a:latin typeface="叶根友毛笔行书2.0版" pitchFamily="2" charset="-122"/>
                <a:ea typeface="叶根友毛笔行书2.0版" pitchFamily="2" charset="-122"/>
              </a:rPr>
              <a:t>NEW</a:t>
            </a:r>
            <a:br>
              <a:rPr lang="en-US" altLang="zh-CN" sz="5400" b="1" dirty="0" smtClean="0">
                <a:latin typeface="叶根友毛笔行书2.0版" pitchFamily="2" charset="-122"/>
                <a:ea typeface="叶根友毛笔行书2.0版" pitchFamily="2" charset="-122"/>
              </a:rPr>
            </a:br>
            <a:r>
              <a:rPr lang="en-US" altLang="zh-CN" sz="5400" b="1" dirty="0" smtClean="0">
                <a:latin typeface="叶根友毛笔行书2.0版" pitchFamily="2" charset="-122"/>
                <a:ea typeface="叶根友毛笔行书2.0版" pitchFamily="2" charset="-122"/>
              </a:rPr>
              <a:t>WELS EVO 125 ATV</a:t>
            </a:r>
            <a:endParaRPr lang="zh-CN" altLang="en-US" sz="5400" b="1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40.000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т.р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( сорок тысяч рублей)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Исполнитель обязуется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Угол поворота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957" y="1052736"/>
            <a:ext cx="539677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64579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429000"/>
            <a:ext cx="6264696" cy="33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1500174"/>
            <a:ext cx="154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Новая рама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786322"/>
            <a:ext cx="147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Старая рама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00152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42860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Новая Конструкция Системы Заднего </a:t>
            </a:r>
            <a:r>
              <a:rPr lang="ru-RU" dirty="0" smtClean="0"/>
              <a:t>маятника.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5"/>
            <a:ext cx="6408712" cy="608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8532440" cy="244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124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33428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1800200" cy="31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67544" y="443711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4459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8260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77326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1205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1</a:t>
            </a:r>
            <a:r>
              <a:rPr lang="ru-RU" altLang="zh-CN" b="1" dirty="0" smtClean="0"/>
              <a:t>)Снижена вибрация двигателя.</a:t>
            </a:r>
          </a:p>
          <a:p>
            <a:pPr>
              <a:buNone/>
            </a:pPr>
            <a:r>
              <a:rPr lang="ru-RU" altLang="zh-CN" b="1" dirty="0" smtClean="0"/>
              <a:t>Добавлены дополнительные подушки крепление.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5338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2808312" cy="21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1440160" cy="17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Новая конструкция системы </a:t>
            </a:r>
            <a:r>
              <a:rPr lang="ru-RU" dirty="0" err="1"/>
              <a:t>натяжителя</a:t>
            </a:r>
            <a:r>
              <a:rPr lang="ru-RU" dirty="0"/>
              <a:t> цепи </a:t>
            </a:r>
            <a:endParaRPr lang="zh-CN" alt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223" y="1412776"/>
            <a:ext cx="4643470" cy="40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346698" cy="31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096344" cy="307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5472608" cy="28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CDI </a:t>
            </a:r>
            <a:r>
              <a:rPr lang="ru-RU" dirty="0"/>
              <a:t>/ выпрямитель / реле вместе в одной коробке, которая находится под сиденьем . Что более легко для сборки и после обслуживания , и </a:t>
            </a:r>
            <a:r>
              <a:rPr lang="ru-RU" dirty="0" err="1"/>
              <a:t>квадроцикл</a:t>
            </a:r>
            <a:r>
              <a:rPr lang="ru-RU" dirty="0"/>
              <a:t> будет более простым, а рама будет выглядеть более </a:t>
            </a:r>
            <a:r>
              <a:rPr lang="ru-RU" dirty="0" smtClean="0"/>
              <a:t>аккуратной.</a:t>
            </a:r>
            <a:endParaRPr lang="en-US" altLang="zh-CN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239" y="2492896"/>
            <a:ext cx="5693522" cy="421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97285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54363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dirty="0" smtClean="0"/>
              <a:t>Добавлена резиновая подушка </a:t>
            </a:r>
            <a:r>
              <a:rPr lang="ru-RU" dirty="0"/>
              <a:t>между глушителем и рамой, чтобы уменьшить вибрацию и продлить срок службы </a:t>
            </a:r>
            <a:r>
              <a:rPr lang="ru-RU" dirty="0" smtClean="0"/>
              <a:t>глушителя.</a:t>
            </a:r>
            <a:endParaRPr lang="zh-CN" alt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30309"/>
            <a:ext cx="2214578" cy="395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6" y="2430308"/>
            <a:ext cx="4279913" cy="395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40760" cy="512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Обновлённая и улучшена рама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46164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5572140"/>
            <a:ext cx="7695904" cy="6714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altLang="zh-CN" sz="2400" b="1" dirty="0" smtClean="0">
                <a:solidFill>
                  <a:srgbClr val="FF0000"/>
                </a:solidFill>
              </a:rPr>
              <a:t>Подножки съёмные, упаковка </a:t>
            </a:r>
            <a:r>
              <a:rPr lang="ru-RU" altLang="zh-CN" sz="2400" b="1" dirty="0" err="1" smtClean="0">
                <a:solidFill>
                  <a:srgbClr val="FF0000"/>
                </a:solidFill>
              </a:rPr>
              <a:t>занчительно</a:t>
            </a:r>
            <a:r>
              <a:rPr lang="ru-RU" altLang="zh-CN" sz="2400" b="1" dirty="0" smtClean="0">
                <a:solidFill>
                  <a:srgbClr val="FF0000"/>
                </a:solidFill>
              </a:rPr>
              <a:t> уменьшиться тем самым логистика станет </a:t>
            </a:r>
            <a:r>
              <a:rPr lang="ru-RU" altLang="zh-CN" sz="2400" b="1" u="sng" dirty="0" smtClean="0">
                <a:solidFill>
                  <a:srgbClr val="FF0000"/>
                </a:solidFill>
              </a:rPr>
              <a:t>дешевле</a:t>
            </a:r>
            <a:r>
              <a:rPr lang="ru-RU" altLang="zh-CN" sz="2400" b="1" dirty="0" smtClean="0">
                <a:solidFill>
                  <a:srgbClr val="FF0000"/>
                </a:solidFill>
              </a:rPr>
              <a:t>.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zh-CN" sz="3200" b="1" dirty="0" smtClean="0"/>
              <a:t>Обновлённая рама позволит устанавливать двигатели </a:t>
            </a:r>
            <a:r>
              <a:rPr lang="en-US" altLang="zh-CN" sz="3600" b="1" dirty="0" smtClean="0"/>
              <a:t>YX140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Engine</a:t>
            </a:r>
            <a:endParaRPr lang="zh-CN" alt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254" y="2051720"/>
            <a:ext cx="5572164" cy="42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Передние верхние и нижние рычаги  аналогичен системе более старшей модели</a:t>
            </a:r>
            <a:r>
              <a:rPr lang="en-US" dirty="0" smtClean="0"/>
              <a:t> EVO200</a:t>
            </a:r>
            <a:r>
              <a:rPr lang="ru-RU" dirty="0" smtClean="0"/>
              <a:t>.( повысилась устойчивость в поворотах) </a:t>
            </a:r>
            <a:endParaRPr lang="en-US" altLang="zh-CN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69" y="2852936"/>
            <a:ext cx="41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688632" cy="57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184576" cy="58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7531</TotalTime>
  <Words>130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Times New Roman</vt:lpstr>
      <vt:lpstr>叶根友毛笔行书2.0版</vt:lpstr>
      <vt:lpstr>Office 主题</vt:lpstr>
      <vt:lpstr>NEW WELS EVO 125 ATV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Обновлённая рама позволит устанавливать двигатели YX140 Engine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AGA-6改进车型设计评审</dc:title>
  <dc:creator>Administrator</dc:creator>
  <cp:lastModifiedBy>user</cp:lastModifiedBy>
  <cp:revision>70</cp:revision>
  <dcterms:created xsi:type="dcterms:W3CDTF">2019-11-27T05:38:39Z</dcterms:created>
  <dcterms:modified xsi:type="dcterms:W3CDTF">2021-05-26T10:40:34Z</dcterms:modified>
</cp:coreProperties>
</file>